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69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6C8AB-C000-F548-A29E-036B2CE6B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27347-9604-B44C-BD3C-40A8B20577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14ABA8-578D-E448-93C4-193813869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31A921-FDAC-E94D-A3A6-6C71F7D67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6AB06-7D25-9845-A4F5-AF3DEB52F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8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F6CF2-CEB9-7B40-AF23-1B2DEE5D6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CDF1AA-B4AA-8744-AB64-4D7070459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9CA72-BB66-4745-B16A-5A8C2369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D683B-E475-CA4D-A102-19F7B4E9D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CDEF7-F2A7-614F-A999-04BA3E7DB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3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48EF2-111D-1545-AC77-B815A883F3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96F55F-DE33-FD46-AE1C-6BF650007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D3F3D2-C3CB-F741-969B-42BB6D2F6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155AB-FB00-5047-A1CF-1F56B5B5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E3542-8886-2246-BDD4-9FF483D6F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3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3DB7-12FF-CE4C-9A84-8B1B177B0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FDA1C-1A4D-B14B-B768-D051AAFDC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9DE58-66ED-EB4F-9D71-3F8984A66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043B7-3D93-7748-946E-C5501998A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958DE-2972-8A4A-B112-A12E385CF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97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108D1-BA55-9743-8391-70B5F6BCF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0831A-CFC5-1A4E-843B-6BC98B4BD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532C3-98D4-8141-A119-D3D321877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E33A9-01DD-6249-A2CF-AE5051C6E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64394-C746-5E48-8180-28F0B8D10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51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14C2-BBFA-A343-A179-A6B9D8169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528D9-7FBE-754C-892F-8DEFEEEEF0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F90A5-5934-1A48-9B54-41535C422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F1C5C-B67E-1A4B-A8FA-8BCCFAC2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3D1504-7A11-1446-BBD3-748CD8020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44681F-4001-B24C-AC2B-6A9603ACE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144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DD190-5897-0448-A652-4E4B10BFC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6FE29-1F43-3B40-B628-41DB2D013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FFB3A2-202D-134E-A876-4E9937597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6424DC-43B0-EF4D-B4F3-A66512BBB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9C87A-2CC1-8E47-8589-3B031094A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47AC4B-D5BA-1F48-A73D-A5B6F476B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42C623-32E7-CC40-9401-944B88461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91E479-5B89-804B-8A99-7A2D4704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046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24238-C42F-EB45-BEB4-217740965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7AFFD1-F66A-FB49-ABD7-9267072D0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3EFBF-35CD-A240-9349-C5CB0C6C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1093B2-055E-A64F-8B61-EF5C6FA47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171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A729D3-2C00-9245-9905-8E9009711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B934-3EE4-5647-9EE8-421163A3B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8F4228-087D-F542-BAAA-007C9AC83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586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7634-405C-0B44-B7F7-40B039789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7F96C-6803-DA40-8CC7-E9D9036FCC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C482A-68CC-A643-8800-8BF432DB8A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3F259-074E-8047-90A3-13657DCAC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1AFCA-C677-C54D-BB57-2005DCE67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4837A-E9EF-264E-ACB1-EE62DB560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5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F113B-A898-3A4E-9A43-5240D0CB5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91C65-0400-0247-8E01-415CBA2E1A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1F2DDD-9399-1444-82E7-7F96B9ABF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DA287E-99BB-0D48-9D3A-AAB5351ED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45BA3-CEC5-5C4E-8E02-58D2C60A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6EDBA-A682-FA49-9FD9-6CEF1D3F4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326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845D51-3F24-6743-A377-83B041A9A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6C41A-6E64-CC43-BD04-95BD253FC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190B6-E640-F447-8861-B6C1D28D7B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D6D2F-0469-8F42-9E64-7D4F8CA52AED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9E19F-C9A5-6B46-9F88-869DA2F962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1E846-D130-CC49-9144-827D1869E9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8FFFF-B5D8-394D-A304-66B4569C8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522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g"/><Relationship Id="rId18" Type="http://schemas.openxmlformats.org/officeDocument/2006/relationships/image" Target="../media/image17.jpg"/><Relationship Id="rId3" Type="http://schemas.openxmlformats.org/officeDocument/2006/relationships/image" Target="../media/image2.jpg"/><Relationship Id="rId21" Type="http://schemas.openxmlformats.org/officeDocument/2006/relationships/image" Target="../media/image20.jpg"/><Relationship Id="rId7" Type="http://schemas.openxmlformats.org/officeDocument/2006/relationships/image" Target="../media/image6.jpg"/><Relationship Id="rId12" Type="http://schemas.openxmlformats.org/officeDocument/2006/relationships/image" Target="../media/image11.jpg"/><Relationship Id="rId17" Type="http://schemas.openxmlformats.org/officeDocument/2006/relationships/image" Target="../media/image16.jpg"/><Relationship Id="rId25" Type="http://schemas.openxmlformats.org/officeDocument/2006/relationships/image" Target="../media/image24.jpg"/><Relationship Id="rId2" Type="http://schemas.openxmlformats.org/officeDocument/2006/relationships/image" Target="../media/image1.jpg"/><Relationship Id="rId16" Type="http://schemas.openxmlformats.org/officeDocument/2006/relationships/image" Target="../media/image15.jp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24" Type="http://schemas.openxmlformats.org/officeDocument/2006/relationships/image" Target="../media/image23.jpg"/><Relationship Id="rId5" Type="http://schemas.openxmlformats.org/officeDocument/2006/relationships/image" Target="../media/image4.jpg"/><Relationship Id="rId15" Type="http://schemas.openxmlformats.org/officeDocument/2006/relationships/image" Target="../media/image14.jpg"/><Relationship Id="rId23" Type="http://schemas.openxmlformats.org/officeDocument/2006/relationships/image" Target="../media/image22.jpg"/><Relationship Id="rId10" Type="http://schemas.openxmlformats.org/officeDocument/2006/relationships/image" Target="../media/image9.jpg"/><Relationship Id="rId19" Type="http://schemas.openxmlformats.org/officeDocument/2006/relationships/image" Target="../media/image18.jpg"/><Relationship Id="rId4" Type="http://schemas.openxmlformats.org/officeDocument/2006/relationships/image" Target="../media/image3.jpg"/><Relationship Id="rId9" Type="http://schemas.openxmlformats.org/officeDocument/2006/relationships/image" Target="../media/image8.jpg"/><Relationship Id="rId14" Type="http://schemas.openxmlformats.org/officeDocument/2006/relationships/image" Target="../media/image13.jpg"/><Relationship Id="rId22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74">
            <a:extLst>
              <a:ext uri="{FF2B5EF4-FFF2-40B4-BE49-F238E27FC236}">
                <a16:creationId xmlns:a16="http://schemas.microsoft.com/office/drawing/2014/main" id="{45D120D5-C9A8-3245-BB97-D5D0B3B01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0157" y="2091641"/>
            <a:ext cx="1403393" cy="14033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75111D-DA86-9249-BCB5-6E45C54EE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591" y="519626"/>
            <a:ext cx="1396692" cy="13966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5EB0A31-D1CC-E245-8DE5-0338989CFA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102" y="503732"/>
            <a:ext cx="1396692" cy="13966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481B34-55AE-384A-8574-875B84290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2538" y="512620"/>
            <a:ext cx="1396692" cy="13966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5116A1-2AF8-4F41-9873-473B6FBCFC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9200" y="490058"/>
            <a:ext cx="1396692" cy="1410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15B0E2-AEE3-7146-8A8C-D2B9425BC4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84108" y="476748"/>
            <a:ext cx="1410800" cy="1410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80A6AD-E00D-D840-AB30-BA747F57FC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2730" y="476747"/>
            <a:ext cx="1410800" cy="1410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852410-E7CB-F349-8898-EAC414031AB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94645" y="2091843"/>
            <a:ext cx="1396692" cy="13966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316F03-8C79-364A-8840-7033DD2E6A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58370" y="2092011"/>
            <a:ext cx="1396692" cy="139669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1F2345-9F76-7D44-9C99-4E380B4C18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272396" y="2105517"/>
            <a:ext cx="1395805" cy="139580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DF7561-597E-4849-9DFE-EFD9E7159D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707022" y="2103681"/>
            <a:ext cx="1395805" cy="13958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02FEEC-9BD9-D840-9FEE-FA371125FCB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22257" y="2098848"/>
            <a:ext cx="1381847" cy="139580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A66F992-098A-814D-AB7C-6746770EB5C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18719" y="3670780"/>
            <a:ext cx="1396691" cy="13966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58C829A-690E-DA46-8637-396C36B3199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432522" y="3679689"/>
            <a:ext cx="1396691" cy="13966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A68F18F-C5DF-C646-BA5F-DD942E8DC0D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856750" y="3679689"/>
            <a:ext cx="1396691" cy="13966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921CC6-7EF8-9E47-A6C0-FA70E4B230E8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268271" y="3669744"/>
            <a:ext cx="1397727" cy="139772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B5E0754-F686-9741-A28E-AF20267EBC9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7699975" y="3669743"/>
            <a:ext cx="1395805" cy="1395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F3220F7-7674-3149-B91A-CD00A1A22EE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30148" y="3668858"/>
            <a:ext cx="1382724" cy="139669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2DD96CC-47DA-874E-826D-1D54E728F2F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96763" y="5253689"/>
            <a:ext cx="1396691" cy="13966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68FF8F5-1E79-9847-972A-D7CFE5E1C9E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428704" y="5253689"/>
            <a:ext cx="1394846" cy="13948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1366E9B-FD0B-2846-8DF2-D00FE20D7B3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4845124" y="5253689"/>
            <a:ext cx="1395805" cy="139580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22455E3-42C2-0A42-A9C6-40FFE9F38687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269073" y="5255138"/>
            <a:ext cx="1411846" cy="139772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7382DBF-91E1-2341-9844-225F75F61A1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7709064" y="5253690"/>
            <a:ext cx="1397727" cy="139772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B2A355E-7487-184D-834B-A5EE857F490A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9136841" y="5251846"/>
            <a:ext cx="1396689" cy="1396689"/>
          </a:xfrm>
          <a:prstGeom prst="rect">
            <a:avLst/>
          </a:prstGeom>
        </p:spPr>
      </p:pic>
      <p:sp>
        <p:nvSpPr>
          <p:cNvPr id="29" name="Title 8">
            <a:extLst>
              <a:ext uri="{FF2B5EF4-FFF2-40B4-BE49-F238E27FC236}">
                <a16:creationId xmlns:a16="http://schemas.microsoft.com/office/drawing/2014/main" id="{17749292-1F42-E64C-8A26-7C57E06B630E}"/>
              </a:ext>
            </a:extLst>
          </p:cNvPr>
          <p:cNvSpPr txBox="1">
            <a:spLocks/>
          </p:cNvSpPr>
          <p:nvPr/>
        </p:nvSpPr>
        <p:spPr>
          <a:xfrm>
            <a:off x="2188727" y="210502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CC-1009</a:t>
            </a:r>
          </a:p>
        </p:txBody>
      </p:sp>
      <p:sp>
        <p:nvSpPr>
          <p:cNvPr id="30" name="Title 8">
            <a:extLst>
              <a:ext uri="{FF2B5EF4-FFF2-40B4-BE49-F238E27FC236}">
                <a16:creationId xmlns:a16="http://schemas.microsoft.com/office/drawing/2014/main" id="{DCD02B93-C0F1-154D-856B-7C0AE99BAAFA}"/>
              </a:ext>
            </a:extLst>
          </p:cNvPr>
          <p:cNvSpPr txBox="1">
            <a:spLocks/>
          </p:cNvSpPr>
          <p:nvPr/>
        </p:nvSpPr>
        <p:spPr>
          <a:xfrm>
            <a:off x="3595248" y="195584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c1_1</a:t>
            </a:r>
          </a:p>
        </p:txBody>
      </p:sp>
      <p:sp>
        <p:nvSpPr>
          <p:cNvPr id="31" name="Title 8">
            <a:extLst>
              <a:ext uri="{FF2B5EF4-FFF2-40B4-BE49-F238E27FC236}">
                <a16:creationId xmlns:a16="http://schemas.microsoft.com/office/drawing/2014/main" id="{15CD2E55-51D5-6043-974C-EF9DD31DD4E4}"/>
              </a:ext>
            </a:extLst>
          </p:cNvPr>
          <p:cNvSpPr txBox="1">
            <a:spLocks/>
          </p:cNvSpPr>
          <p:nvPr/>
        </p:nvSpPr>
        <p:spPr>
          <a:xfrm>
            <a:off x="5001769" y="195584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c1_2</a:t>
            </a:r>
          </a:p>
        </p:txBody>
      </p:sp>
      <p:sp>
        <p:nvSpPr>
          <p:cNvPr id="32" name="Title 8">
            <a:extLst>
              <a:ext uri="{FF2B5EF4-FFF2-40B4-BE49-F238E27FC236}">
                <a16:creationId xmlns:a16="http://schemas.microsoft.com/office/drawing/2014/main" id="{895C0CFB-F28F-9E45-9CF8-E7AB60C677CE}"/>
              </a:ext>
            </a:extLst>
          </p:cNvPr>
          <p:cNvSpPr txBox="1">
            <a:spLocks/>
          </p:cNvSpPr>
          <p:nvPr/>
        </p:nvSpPr>
        <p:spPr>
          <a:xfrm>
            <a:off x="6364511" y="195584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c1_3</a:t>
            </a:r>
          </a:p>
        </p:txBody>
      </p:sp>
      <p:sp>
        <p:nvSpPr>
          <p:cNvPr id="33" name="Title 8">
            <a:extLst>
              <a:ext uri="{FF2B5EF4-FFF2-40B4-BE49-F238E27FC236}">
                <a16:creationId xmlns:a16="http://schemas.microsoft.com/office/drawing/2014/main" id="{0AE80AFE-5325-1F43-B42B-A7251E0B22D5}"/>
              </a:ext>
            </a:extLst>
          </p:cNvPr>
          <p:cNvSpPr txBox="1">
            <a:spLocks/>
          </p:cNvSpPr>
          <p:nvPr/>
        </p:nvSpPr>
        <p:spPr>
          <a:xfrm>
            <a:off x="7785148" y="167224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c1_4</a:t>
            </a:r>
          </a:p>
        </p:txBody>
      </p:sp>
      <p:sp>
        <p:nvSpPr>
          <p:cNvPr id="34" name="Title 8">
            <a:extLst>
              <a:ext uri="{FF2B5EF4-FFF2-40B4-BE49-F238E27FC236}">
                <a16:creationId xmlns:a16="http://schemas.microsoft.com/office/drawing/2014/main" id="{85832F5A-D9EB-9D44-8AAE-764CAE2BF5F1}"/>
              </a:ext>
            </a:extLst>
          </p:cNvPr>
          <p:cNvSpPr txBox="1">
            <a:spLocks/>
          </p:cNvSpPr>
          <p:nvPr/>
        </p:nvSpPr>
        <p:spPr>
          <a:xfrm>
            <a:off x="9208555" y="162437"/>
            <a:ext cx="1008529" cy="350183"/>
          </a:xfrm>
          <a:prstGeom prst="rect">
            <a:avLst/>
          </a:prstGeom>
        </p:spPr>
        <p:txBody>
          <a:bodyPr vert="horz" lIns="80682" tIns="40341" rIns="80682" bIns="4034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588" dirty="0"/>
              <a:t>CC-2343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9989B60-5B99-AC4C-83F2-7D6749D2F49A}"/>
              </a:ext>
            </a:extLst>
          </p:cNvPr>
          <p:cNvSpPr txBox="1"/>
          <p:nvPr/>
        </p:nvSpPr>
        <p:spPr>
          <a:xfrm rot="16200000">
            <a:off x="1277631" y="1067794"/>
            <a:ext cx="1110852" cy="255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71" b="1" dirty="0"/>
              <a:t>Hyperoxia (6 h)</a:t>
            </a:r>
            <a:r>
              <a:rPr lang="en-US" sz="1059" b="1" dirty="0"/>
              <a:t>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8915163-E99D-C64C-8727-E32DCE4A733D}"/>
              </a:ext>
            </a:extLst>
          </p:cNvPr>
          <p:cNvSpPr txBox="1"/>
          <p:nvPr/>
        </p:nvSpPr>
        <p:spPr>
          <a:xfrm rot="16200000">
            <a:off x="1293471" y="2715312"/>
            <a:ext cx="1106582" cy="2417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71" b="1" dirty="0"/>
              <a:t>Hyperoxia (36 h)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67C88E-483F-0F43-915E-D875C2117A64}"/>
              </a:ext>
            </a:extLst>
          </p:cNvPr>
          <p:cNvSpPr txBox="1"/>
          <p:nvPr/>
        </p:nvSpPr>
        <p:spPr>
          <a:xfrm rot="16200000">
            <a:off x="1368214" y="4242561"/>
            <a:ext cx="944871" cy="2417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71" b="1" dirty="0"/>
              <a:t>High Light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DF4CF9D-2D18-A64E-9064-251882D95ED6}"/>
              </a:ext>
            </a:extLst>
          </p:cNvPr>
          <p:cNvSpPr txBox="1"/>
          <p:nvPr/>
        </p:nvSpPr>
        <p:spPr>
          <a:xfrm rot="16200000">
            <a:off x="1279948" y="5829323"/>
            <a:ext cx="1133630" cy="24173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71" b="1" dirty="0"/>
              <a:t>Low CO</a:t>
            </a:r>
            <a:r>
              <a:rPr lang="en-US" sz="971" b="1" baseline="-25000" dirty="0"/>
              <a:t>2</a:t>
            </a:r>
            <a:r>
              <a:rPr lang="en-US" sz="971" b="1" dirty="0"/>
              <a:t> (6h)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7CAADE-D086-8741-91F3-855F2E2F496E}"/>
              </a:ext>
            </a:extLst>
          </p:cNvPr>
          <p:cNvSpPr/>
          <p:nvPr/>
        </p:nvSpPr>
        <p:spPr>
          <a:xfrm>
            <a:off x="6281887" y="146350"/>
            <a:ext cx="4251643" cy="660172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C7DF6E6-BF14-824A-9F63-0D23D93D0337}"/>
              </a:ext>
            </a:extLst>
          </p:cNvPr>
          <p:cNvSpPr txBox="1"/>
          <p:nvPr/>
        </p:nvSpPr>
        <p:spPr>
          <a:xfrm>
            <a:off x="2035890" y="6434344"/>
            <a:ext cx="230832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88" dirty="0">
                <a:solidFill>
                  <a:schemeClr val="accent1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4B9A420-5CAC-634D-A448-2C56C0031041}"/>
              </a:ext>
            </a:extLst>
          </p:cNvPr>
          <p:cNvSpPr txBox="1"/>
          <p:nvPr/>
        </p:nvSpPr>
        <p:spPr>
          <a:xfrm>
            <a:off x="6364511" y="6414871"/>
            <a:ext cx="230832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88" dirty="0">
                <a:solidFill>
                  <a:srgbClr val="00B050"/>
                </a:solidFill>
              </a:rPr>
              <a:t>B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B69CAA6-96BA-1941-95F0-281FF61E54FF}"/>
              </a:ext>
            </a:extLst>
          </p:cNvPr>
          <p:cNvSpPr txBox="1"/>
          <p:nvPr/>
        </p:nvSpPr>
        <p:spPr>
          <a:xfrm>
            <a:off x="2821281" y="1423097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82B42AE-11D9-174D-9D16-44F04B7D5241}"/>
              </a:ext>
            </a:extLst>
          </p:cNvPr>
          <p:cNvSpPr txBox="1"/>
          <p:nvPr/>
        </p:nvSpPr>
        <p:spPr>
          <a:xfrm>
            <a:off x="3860698" y="1124492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156F41B-2BA7-6C41-A7CA-18D12BBEB975}"/>
              </a:ext>
            </a:extLst>
          </p:cNvPr>
          <p:cNvSpPr txBox="1"/>
          <p:nvPr/>
        </p:nvSpPr>
        <p:spPr>
          <a:xfrm>
            <a:off x="5567671" y="1092621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421845-D682-0F43-B8D1-700A7589A6ED}"/>
              </a:ext>
            </a:extLst>
          </p:cNvPr>
          <p:cNvSpPr txBox="1"/>
          <p:nvPr/>
        </p:nvSpPr>
        <p:spPr>
          <a:xfrm>
            <a:off x="6675345" y="96954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B44F4C0-D650-474D-BE59-85D95C8D4DF3}"/>
              </a:ext>
            </a:extLst>
          </p:cNvPr>
          <p:cNvSpPr txBox="1"/>
          <p:nvPr/>
        </p:nvSpPr>
        <p:spPr>
          <a:xfrm>
            <a:off x="8001816" y="91484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603A7ED-4E80-614F-B92A-D191E1F1BD2D}"/>
              </a:ext>
            </a:extLst>
          </p:cNvPr>
          <p:cNvSpPr txBox="1"/>
          <p:nvPr/>
        </p:nvSpPr>
        <p:spPr>
          <a:xfrm>
            <a:off x="9484514" y="1243580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CC4C56-FBFA-7E47-92A3-78B66CC06E6A}"/>
              </a:ext>
            </a:extLst>
          </p:cNvPr>
          <p:cNvSpPr txBox="1"/>
          <p:nvPr/>
        </p:nvSpPr>
        <p:spPr>
          <a:xfrm>
            <a:off x="2695932" y="276096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A1A46C2-C8BF-7043-873B-F8A34767F803}"/>
              </a:ext>
            </a:extLst>
          </p:cNvPr>
          <p:cNvSpPr txBox="1"/>
          <p:nvPr/>
        </p:nvSpPr>
        <p:spPr>
          <a:xfrm>
            <a:off x="4043586" y="270851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521729-0B06-314C-952F-40FB45912841}"/>
              </a:ext>
            </a:extLst>
          </p:cNvPr>
          <p:cNvSpPr txBox="1"/>
          <p:nvPr/>
        </p:nvSpPr>
        <p:spPr>
          <a:xfrm>
            <a:off x="5770516" y="2662963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AAB89E-4EBC-2646-A4D7-04E77A96C5DF}"/>
              </a:ext>
            </a:extLst>
          </p:cNvPr>
          <p:cNvSpPr txBox="1"/>
          <p:nvPr/>
        </p:nvSpPr>
        <p:spPr>
          <a:xfrm>
            <a:off x="6684462" y="297520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C0EF992-272E-5D4C-AE9F-98ABE9DEAD5B}"/>
              </a:ext>
            </a:extLst>
          </p:cNvPr>
          <p:cNvSpPr txBox="1"/>
          <p:nvPr/>
        </p:nvSpPr>
        <p:spPr>
          <a:xfrm>
            <a:off x="8118055" y="2836178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615EE4C-18BC-0F44-8DF8-A348F72B93F6}"/>
              </a:ext>
            </a:extLst>
          </p:cNvPr>
          <p:cNvSpPr txBox="1"/>
          <p:nvPr/>
        </p:nvSpPr>
        <p:spPr>
          <a:xfrm>
            <a:off x="9661050" y="2847576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7FE1FE35-7437-9447-B113-65414664006E}"/>
              </a:ext>
            </a:extLst>
          </p:cNvPr>
          <p:cNvSpPr txBox="1"/>
          <p:nvPr/>
        </p:nvSpPr>
        <p:spPr>
          <a:xfrm>
            <a:off x="9891245" y="458201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A57720E-E872-D746-BBA8-487A22DB5827}"/>
              </a:ext>
            </a:extLst>
          </p:cNvPr>
          <p:cNvSpPr txBox="1"/>
          <p:nvPr/>
        </p:nvSpPr>
        <p:spPr>
          <a:xfrm>
            <a:off x="8521468" y="4456663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48EF01F-D5BF-1C49-B0DE-AFE6FDE31D2E}"/>
              </a:ext>
            </a:extLst>
          </p:cNvPr>
          <p:cNvSpPr txBox="1"/>
          <p:nvPr/>
        </p:nvSpPr>
        <p:spPr>
          <a:xfrm>
            <a:off x="6837166" y="4085159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0B774A7-3FFB-E04F-97C0-398424ED5D96}"/>
              </a:ext>
            </a:extLst>
          </p:cNvPr>
          <p:cNvSpPr txBox="1"/>
          <p:nvPr/>
        </p:nvSpPr>
        <p:spPr>
          <a:xfrm>
            <a:off x="5658839" y="4479454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EB3D0C7-05E0-E044-93E1-5B039AE2A647}"/>
              </a:ext>
            </a:extLst>
          </p:cNvPr>
          <p:cNvSpPr txBox="1"/>
          <p:nvPr/>
        </p:nvSpPr>
        <p:spPr>
          <a:xfrm>
            <a:off x="3810438" y="4299403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933443C-D950-4145-82AD-CEB1FC358EB5}"/>
              </a:ext>
            </a:extLst>
          </p:cNvPr>
          <p:cNvSpPr txBox="1"/>
          <p:nvPr/>
        </p:nvSpPr>
        <p:spPr>
          <a:xfrm>
            <a:off x="2522711" y="405097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AA9AC30-5C57-FB49-99CE-0D5CAC113455}"/>
              </a:ext>
            </a:extLst>
          </p:cNvPr>
          <p:cNvSpPr txBox="1"/>
          <p:nvPr/>
        </p:nvSpPr>
        <p:spPr>
          <a:xfrm>
            <a:off x="2602483" y="6140965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84BBA3E-04D1-A047-8776-2C05388B2F10}"/>
              </a:ext>
            </a:extLst>
          </p:cNvPr>
          <p:cNvSpPr txBox="1"/>
          <p:nvPr/>
        </p:nvSpPr>
        <p:spPr>
          <a:xfrm>
            <a:off x="4200176" y="5837837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B1B64A1-6D6C-4048-B401-A59866800B05}"/>
              </a:ext>
            </a:extLst>
          </p:cNvPr>
          <p:cNvSpPr txBox="1"/>
          <p:nvPr/>
        </p:nvSpPr>
        <p:spPr>
          <a:xfrm>
            <a:off x="5346597" y="5835560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3CA01FB-BBDF-EB49-AC2E-9A0FECE01B44}"/>
              </a:ext>
            </a:extLst>
          </p:cNvPr>
          <p:cNvSpPr txBox="1"/>
          <p:nvPr/>
        </p:nvSpPr>
        <p:spPr>
          <a:xfrm>
            <a:off x="7108389" y="5874306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5778F9E-E2F8-0F47-B3D9-5DFB4190A964}"/>
              </a:ext>
            </a:extLst>
          </p:cNvPr>
          <p:cNvSpPr txBox="1"/>
          <p:nvPr/>
        </p:nvSpPr>
        <p:spPr>
          <a:xfrm>
            <a:off x="8295834" y="5803654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35EA440-79CD-A643-9B0A-54B9E6F7273F}"/>
              </a:ext>
            </a:extLst>
          </p:cNvPr>
          <p:cNvSpPr txBox="1"/>
          <p:nvPr/>
        </p:nvSpPr>
        <p:spPr>
          <a:xfrm>
            <a:off x="9948229" y="6088549"/>
            <a:ext cx="136750" cy="255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9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F6BE101-81F1-1943-ABF9-E7C12AC14B25}"/>
              </a:ext>
            </a:extLst>
          </p:cNvPr>
          <p:cNvSpPr/>
          <p:nvPr/>
        </p:nvSpPr>
        <p:spPr>
          <a:xfrm>
            <a:off x="1986140" y="146350"/>
            <a:ext cx="4251643" cy="6601729"/>
          </a:xfrm>
          <a:prstGeom prst="rect">
            <a:avLst/>
          </a:prstGeom>
          <a:noFill/>
          <a:ln w="571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588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4D452A7B-EC44-5B4A-94B0-67D3C6E30DF4}"/>
              </a:ext>
            </a:extLst>
          </p:cNvPr>
          <p:cNvSpPr txBox="1"/>
          <p:nvPr/>
        </p:nvSpPr>
        <p:spPr>
          <a:xfrm>
            <a:off x="146646" y="2944231"/>
            <a:ext cx="960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2</a:t>
            </a:r>
          </a:p>
        </p:txBody>
      </p:sp>
    </p:spTree>
    <p:extLst>
      <p:ext uri="{BB962C8B-B14F-4D97-AF65-F5344CB8AC3E}">
        <p14:creationId xmlns:p14="http://schemas.microsoft.com/office/powerpoint/2010/main" val="4029344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Macintosh PowerPoint</Application>
  <PresentationFormat>Widescreen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2021-08-31T19:12:16Z</dcterms:created>
  <dcterms:modified xsi:type="dcterms:W3CDTF">2021-08-31T19:13:04Z</dcterms:modified>
</cp:coreProperties>
</file>

<file path=docProps/thumbnail.jpeg>
</file>